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9" r:id="rId2"/>
    <p:sldId id="260" r:id="rId3"/>
    <p:sldId id="261" r:id="rId4"/>
    <p:sldId id="265" r:id="rId5"/>
    <p:sldId id="262" r:id="rId6"/>
    <p:sldId id="263" r:id="rId7"/>
    <p:sldId id="272" r:id="rId8"/>
    <p:sldId id="266" r:id="rId9"/>
    <p:sldId id="267" r:id="rId10"/>
    <p:sldId id="273" r:id="rId11"/>
    <p:sldId id="268" r:id="rId12"/>
    <p:sldId id="270" r:id="rId13"/>
    <p:sldId id="274" r:id="rId14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64D18B-EC62-4953-A97D-7A82E0186795}" v="3" dt="2024-03-06T15:59:36.0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 autoAdjust="0"/>
  </p:normalViewPr>
  <p:slideViewPr>
    <p:cSldViewPr snapToGrid="0">
      <p:cViewPr varScale="1">
        <p:scale>
          <a:sx n="127" d="100"/>
          <a:sy n="127" d="100"/>
        </p:scale>
        <p:origin x="91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dgette Shilton" userId="c5235c5a-e8a1-4743-b9c0-63e84167f5c3" providerId="ADAL" clId="{3A64D18B-EC62-4953-A97D-7A82E0186795}"/>
    <pc:docChg chg="undo custSel addSld delSld modSld">
      <pc:chgData name="Bridgette Shilton" userId="c5235c5a-e8a1-4743-b9c0-63e84167f5c3" providerId="ADAL" clId="{3A64D18B-EC62-4953-A97D-7A82E0186795}" dt="2024-03-06T16:24:11.127" v="3517" actId="113"/>
      <pc:docMkLst>
        <pc:docMk/>
      </pc:docMkLst>
      <pc:sldChg chg="modSp mod">
        <pc:chgData name="Bridgette Shilton" userId="c5235c5a-e8a1-4743-b9c0-63e84167f5c3" providerId="ADAL" clId="{3A64D18B-EC62-4953-A97D-7A82E0186795}" dt="2024-03-06T15:15:57.095" v="355" actId="20577"/>
        <pc:sldMkLst>
          <pc:docMk/>
          <pc:sldMk cId="0" sldId="260"/>
        </pc:sldMkLst>
        <pc:spChg chg="mod">
          <ac:chgData name="Bridgette Shilton" userId="c5235c5a-e8a1-4743-b9c0-63e84167f5c3" providerId="ADAL" clId="{3A64D18B-EC62-4953-A97D-7A82E0186795}" dt="2024-03-06T15:13:18.545" v="178" actId="20577"/>
          <ac:spMkLst>
            <pc:docMk/>
            <pc:sldMk cId="0" sldId="260"/>
            <ac:spMk id="27650" creationId="{00000000-0000-0000-0000-000000000000}"/>
          </ac:spMkLst>
        </pc:spChg>
        <pc:spChg chg="mod">
          <ac:chgData name="Bridgette Shilton" userId="c5235c5a-e8a1-4743-b9c0-63e84167f5c3" providerId="ADAL" clId="{3A64D18B-EC62-4953-A97D-7A82E0186795}" dt="2024-03-06T15:15:57.095" v="355" actId="20577"/>
          <ac:spMkLst>
            <pc:docMk/>
            <pc:sldMk cId="0" sldId="260"/>
            <ac:spMk id="27651" creationId="{00000000-0000-0000-0000-000000000000}"/>
          </ac:spMkLst>
        </pc:spChg>
      </pc:sldChg>
      <pc:sldChg chg="modSp mod">
        <pc:chgData name="Bridgette Shilton" userId="c5235c5a-e8a1-4743-b9c0-63e84167f5c3" providerId="ADAL" clId="{3A64D18B-EC62-4953-A97D-7A82E0186795}" dt="2024-03-06T15:23:27.202" v="752" actId="20577"/>
        <pc:sldMkLst>
          <pc:docMk/>
          <pc:sldMk cId="1608436696" sldId="261"/>
        </pc:sldMkLst>
        <pc:spChg chg="mod">
          <ac:chgData name="Bridgette Shilton" userId="c5235c5a-e8a1-4743-b9c0-63e84167f5c3" providerId="ADAL" clId="{3A64D18B-EC62-4953-A97D-7A82E0186795}" dt="2024-03-06T15:20:32.833" v="420" actId="20577"/>
          <ac:spMkLst>
            <pc:docMk/>
            <pc:sldMk cId="1608436696" sldId="261"/>
            <ac:spMk id="2" creationId="{036FECAC-7E10-4680-A805-96693402C051}"/>
          </ac:spMkLst>
        </pc:spChg>
        <pc:spChg chg="mod">
          <ac:chgData name="Bridgette Shilton" userId="c5235c5a-e8a1-4743-b9c0-63e84167f5c3" providerId="ADAL" clId="{3A64D18B-EC62-4953-A97D-7A82E0186795}" dt="2024-03-06T15:23:27.202" v="752" actId="20577"/>
          <ac:spMkLst>
            <pc:docMk/>
            <pc:sldMk cId="1608436696" sldId="261"/>
            <ac:spMk id="3" creationId="{0D520183-79A0-4734-BF82-E4CEEF48B30A}"/>
          </ac:spMkLst>
        </pc:spChg>
      </pc:sldChg>
      <pc:sldChg chg="modSp mod">
        <pc:chgData name="Bridgette Shilton" userId="c5235c5a-e8a1-4743-b9c0-63e84167f5c3" providerId="ADAL" clId="{3A64D18B-EC62-4953-A97D-7A82E0186795}" dt="2024-03-06T15:37:58.680" v="1396" actId="20577"/>
        <pc:sldMkLst>
          <pc:docMk/>
          <pc:sldMk cId="3096199866" sldId="262"/>
        </pc:sldMkLst>
        <pc:spChg chg="mod">
          <ac:chgData name="Bridgette Shilton" userId="c5235c5a-e8a1-4743-b9c0-63e84167f5c3" providerId="ADAL" clId="{3A64D18B-EC62-4953-A97D-7A82E0186795}" dt="2024-03-06T15:26:35.620" v="1015" actId="20577"/>
          <ac:spMkLst>
            <pc:docMk/>
            <pc:sldMk cId="3096199866" sldId="262"/>
            <ac:spMk id="2" creationId="{48645A1E-52B8-43F9-ADF7-98C9B32C6E15}"/>
          </ac:spMkLst>
        </pc:spChg>
        <pc:spChg chg="mod">
          <ac:chgData name="Bridgette Shilton" userId="c5235c5a-e8a1-4743-b9c0-63e84167f5c3" providerId="ADAL" clId="{3A64D18B-EC62-4953-A97D-7A82E0186795}" dt="2024-03-06T15:37:58.680" v="1396" actId="20577"/>
          <ac:spMkLst>
            <pc:docMk/>
            <pc:sldMk cId="3096199866" sldId="262"/>
            <ac:spMk id="3" creationId="{7F5B5D54-6D8A-43F3-B2AC-2585FAD42739}"/>
          </ac:spMkLst>
        </pc:spChg>
      </pc:sldChg>
      <pc:sldChg chg="modSp mod">
        <pc:chgData name="Bridgette Shilton" userId="c5235c5a-e8a1-4743-b9c0-63e84167f5c3" providerId="ADAL" clId="{3A64D18B-EC62-4953-A97D-7A82E0186795}" dt="2024-03-06T15:59:21.187" v="2429" actId="20577"/>
        <pc:sldMkLst>
          <pc:docMk/>
          <pc:sldMk cId="4219373531" sldId="263"/>
        </pc:sldMkLst>
        <pc:spChg chg="mod">
          <ac:chgData name="Bridgette Shilton" userId="c5235c5a-e8a1-4743-b9c0-63e84167f5c3" providerId="ADAL" clId="{3A64D18B-EC62-4953-A97D-7A82E0186795}" dt="2024-03-06T15:38:36.276" v="1406" actId="14100"/>
          <ac:spMkLst>
            <pc:docMk/>
            <pc:sldMk cId="4219373531" sldId="263"/>
            <ac:spMk id="2" creationId="{CABB6C65-EA1E-47DA-B1D2-5AF53F074609}"/>
          </ac:spMkLst>
        </pc:spChg>
        <pc:spChg chg="mod">
          <ac:chgData name="Bridgette Shilton" userId="c5235c5a-e8a1-4743-b9c0-63e84167f5c3" providerId="ADAL" clId="{3A64D18B-EC62-4953-A97D-7A82E0186795}" dt="2024-03-06T15:59:21.187" v="2429" actId="20577"/>
          <ac:spMkLst>
            <pc:docMk/>
            <pc:sldMk cId="4219373531" sldId="263"/>
            <ac:spMk id="3" creationId="{2EC074EF-7C27-4FD5-BBFF-B2927CDD479E}"/>
          </ac:spMkLst>
        </pc:spChg>
      </pc:sldChg>
      <pc:sldChg chg="modSp mod">
        <pc:chgData name="Bridgette Shilton" userId="c5235c5a-e8a1-4743-b9c0-63e84167f5c3" providerId="ADAL" clId="{3A64D18B-EC62-4953-A97D-7A82E0186795}" dt="2024-03-06T15:25:24.812" v="1003" actId="20577"/>
        <pc:sldMkLst>
          <pc:docMk/>
          <pc:sldMk cId="3398798065" sldId="265"/>
        </pc:sldMkLst>
        <pc:spChg chg="mod">
          <ac:chgData name="Bridgette Shilton" userId="c5235c5a-e8a1-4743-b9c0-63e84167f5c3" providerId="ADAL" clId="{3A64D18B-EC62-4953-A97D-7A82E0186795}" dt="2024-03-06T15:23:46.503" v="780" actId="20577"/>
          <ac:spMkLst>
            <pc:docMk/>
            <pc:sldMk cId="3398798065" sldId="265"/>
            <ac:spMk id="2" creationId="{5B09420E-C146-4DA4-83F4-8447CF5C71E2}"/>
          </ac:spMkLst>
        </pc:spChg>
        <pc:spChg chg="mod">
          <ac:chgData name="Bridgette Shilton" userId="c5235c5a-e8a1-4743-b9c0-63e84167f5c3" providerId="ADAL" clId="{3A64D18B-EC62-4953-A97D-7A82E0186795}" dt="2024-03-06T15:25:24.812" v="1003" actId="20577"/>
          <ac:spMkLst>
            <pc:docMk/>
            <pc:sldMk cId="3398798065" sldId="265"/>
            <ac:spMk id="3" creationId="{C37A8815-F796-4471-BF43-5C35CADA5395}"/>
          </ac:spMkLst>
        </pc:spChg>
      </pc:sldChg>
      <pc:sldChg chg="modSp add mod">
        <pc:chgData name="Bridgette Shilton" userId="c5235c5a-e8a1-4743-b9c0-63e84167f5c3" providerId="ADAL" clId="{3A64D18B-EC62-4953-A97D-7A82E0186795}" dt="2024-03-06T16:07:56.005" v="2638" actId="20577"/>
        <pc:sldMkLst>
          <pc:docMk/>
          <pc:sldMk cId="330877060" sldId="266"/>
        </pc:sldMkLst>
        <pc:spChg chg="mod">
          <ac:chgData name="Bridgette Shilton" userId="c5235c5a-e8a1-4743-b9c0-63e84167f5c3" providerId="ADAL" clId="{3A64D18B-EC62-4953-A97D-7A82E0186795}" dt="2024-03-06T16:07:56.005" v="2638" actId="20577"/>
          <ac:spMkLst>
            <pc:docMk/>
            <pc:sldMk cId="330877060" sldId="266"/>
            <ac:spMk id="3" creationId="{8883C91A-5788-4AC1-B704-56EAD2C9501A}"/>
          </ac:spMkLst>
        </pc:spChg>
      </pc:sldChg>
      <pc:sldChg chg="modSp del mod">
        <pc:chgData name="Bridgette Shilton" userId="c5235c5a-e8a1-4743-b9c0-63e84167f5c3" providerId="ADAL" clId="{3A64D18B-EC62-4953-A97D-7A82E0186795}" dt="2024-03-06T15:59:33.407" v="2431" actId="2696"/>
        <pc:sldMkLst>
          <pc:docMk/>
          <pc:sldMk cId="2538358926" sldId="266"/>
        </pc:sldMkLst>
        <pc:spChg chg="mod">
          <ac:chgData name="Bridgette Shilton" userId="c5235c5a-e8a1-4743-b9c0-63e84167f5c3" providerId="ADAL" clId="{3A64D18B-EC62-4953-A97D-7A82E0186795}" dt="2024-03-06T15:44:00.551" v="1707" actId="20577"/>
          <ac:spMkLst>
            <pc:docMk/>
            <pc:sldMk cId="2538358926" sldId="266"/>
            <ac:spMk id="2" creationId="{BC1EDE58-3E9B-4784-8185-D753E3614C65}"/>
          </ac:spMkLst>
        </pc:spChg>
        <pc:spChg chg="mod">
          <ac:chgData name="Bridgette Shilton" userId="c5235c5a-e8a1-4743-b9c0-63e84167f5c3" providerId="ADAL" clId="{3A64D18B-EC62-4953-A97D-7A82E0186795}" dt="2024-03-06T15:48:04.256" v="1886" actId="20577"/>
          <ac:spMkLst>
            <pc:docMk/>
            <pc:sldMk cId="2538358926" sldId="266"/>
            <ac:spMk id="3" creationId="{8883C91A-5788-4AC1-B704-56EAD2C9501A}"/>
          </ac:spMkLst>
        </pc:spChg>
      </pc:sldChg>
      <pc:sldChg chg="modSp mod">
        <pc:chgData name="Bridgette Shilton" userId="c5235c5a-e8a1-4743-b9c0-63e84167f5c3" providerId="ADAL" clId="{3A64D18B-EC62-4953-A97D-7A82E0186795}" dt="2024-03-06T15:52:49.813" v="2306" actId="20577"/>
        <pc:sldMkLst>
          <pc:docMk/>
          <pc:sldMk cId="2528861212" sldId="267"/>
        </pc:sldMkLst>
        <pc:spChg chg="mod">
          <ac:chgData name="Bridgette Shilton" userId="c5235c5a-e8a1-4743-b9c0-63e84167f5c3" providerId="ADAL" clId="{3A64D18B-EC62-4953-A97D-7A82E0186795}" dt="2024-03-06T15:49:27.866" v="1964" actId="20577"/>
          <ac:spMkLst>
            <pc:docMk/>
            <pc:sldMk cId="2528861212" sldId="267"/>
            <ac:spMk id="2" creationId="{5AD97DC8-5D0B-473D-A02D-5C75FA2ED44D}"/>
          </ac:spMkLst>
        </pc:spChg>
        <pc:spChg chg="mod">
          <ac:chgData name="Bridgette Shilton" userId="c5235c5a-e8a1-4743-b9c0-63e84167f5c3" providerId="ADAL" clId="{3A64D18B-EC62-4953-A97D-7A82E0186795}" dt="2024-03-06T15:52:49.813" v="2306" actId="20577"/>
          <ac:spMkLst>
            <pc:docMk/>
            <pc:sldMk cId="2528861212" sldId="267"/>
            <ac:spMk id="3" creationId="{41D596C9-6653-407F-928E-F926BED49EB3}"/>
          </ac:spMkLst>
        </pc:spChg>
      </pc:sldChg>
      <pc:sldChg chg="modSp mod">
        <pc:chgData name="Bridgette Shilton" userId="c5235c5a-e8a1-4743-b9c0-63e84167f5c3" providerId="ADAL" clId="{3A64D18B-EC62-4953-A97D-7A82E0186795}" dt="2024-03-06T16:02:05.462" v="2598" actId="20577"/>
        <pc:sldMkLst>
          <pc:docMk/>
          <pc:sldMk cId="2101930087" sldId="268"/>
        </pc:sldMkLst>
        <pc:spChg chg="mod">
          <ac:chgData name="Bridgette Shilton" userId="c5235c5a-e8a1-4743-b9c0-63e84167f5c3" providerId="ADAL" clId="{3A64D18B-EC62-4953-A97D-7A82E0186795}" dt="2024-03-06T16:01:59.782" v="2597" actId="20577"/>
          <ac:spMkLst>
            <pc:docMk/>
            <pc:sldMk cId="2101930087" sldId="268"/>
            <ac:spMk id="2" creationId="{2D4D5484-A4D7-414C-9075-B8E595816559}"/>
          </ac:spMkLst>
        </pc:spChg>
        <pc:spChg chg="mod">
          <ac:chgData name="Bridgette Shilton" userId="c5235c5a-e8a1-4743-b9c0-63e84167f5c3" providerId="ADAL" clId="{3A64D18B-EC62-4953-A97D-7A82E0186795}" dt="2024-03-06T16:02:05.462" v="2598" actId="20577"/>
          <ac:spMkLst>
            <pc:docMk/>
            <pc:sldMk cId="2101930087" sldId="268"/>
            <ac:spMk id="3" creationId="{550E174C-E059-4D4E-965B-3F4117F008DB}"/>
          </ac:spMkLst>
        </pc:spChg>
      </pc:sldChg>
      <pc:sldChg chg="modSp mod">
        <pc:chgData name="Bridgette Shilton" userId="c5235c5a-e8a1-4743-b9c0-63e84167f5c3" providerId="ADAL" clId="{3A64D18B-EC62-4953-A97D-7A82E0186795}" dt="2024-03-06T15:12:37.730" v="147" actId="20577"/>
        <pc:sldMkLst>
          <pc:docMk/>
          <pc:sldMk cId="3109372672" sldId="269"/>
        </pc:sldMkLst>
        <pc:spChg chg="mod">
          <ac:chgData name="Bridgette Shilton" userId="c5235c5a-e8a1-4743-b9c0-63e84167f5c3" providerId="ADAL" clId="{3A64D18B-EC62-4953-A97D-7A82E0186795}" dt="2024-03-06T15:12:37.730" v="147" actId="20577"/>
          <ac:spMkLst>
            <pc:docMk/>
            <pc:sldMk cId="3109372672" sldId="269"/>
            <ac:spMk id="2" creationId="{87DB67D2-F4B5-4276-8E34-9BA39F495304}"/>
          </ac:spMkLst>
        </pc:spChg>
      </pc:sldChg>
      <pc:sldChg chg="modSp mod">
        <pc:chgData name="Bridgette Shilton" userId="c5235c5a-e8a1-4743-b9c0-63e84167f5c3" providerId="ADAL" clId="{3A64D18B-EC62-4953-A97D-7A82E0186795}" dt="2024-03-06T16:22:27.949" v="3493" actId="20577"/>
        <pc:sldMkLst>
          <pc:docMk/>
          <pc:sldMk cId="2560527134" sldId="270"/>
        </pc:sldMkLst>
        <pc:spChg chg="mod">
          <ac:chgData name="Bridgette Shilton" userId="c5235c5a-e8a1-4743-b9c0-63e84167f5c3" providerId="ADAL" clId="{3A64D18B-EC62-4953-A97D-7A82E0186795}" dt="2024-03-06T16:12:25.225" v="2884" actId="20577"/>
          <ac:spMkLst>
            <pc:docMk/>
            <pc:sldMk cId="2560527134" sldId="270"/>
            <ac:spMk id="2" creationId="{4522BFD6-ABEC-41EB-BA77-28BD728DD333}"/>
          </ac:spMkLst>
        </pc:spChg>
        <pc:spChg chg="mod">
          <ac:chgData name="Bridgette Shilton" userId="c5235c5a-e8a1-4743-b9c0-63e84167f5c3" providerId="ADAL" clId="{3A64D18B-EC62-4953-A97D-7A82E0186795}" dt="2024-03-06T16:22:27.949" v="3493" actId="20577"/>
          <ac:spMkLst>
            <pc:docMk/>
            <pc:sldMk cId="2560527134" sldId="270"/>
            <ac:spMk id="3" creationId="{C581B5FF-BCAA-40B3-A834-53B6F26F604C}"/>
          </ac:spMkLst>
        </pc:spChg>
      </pc:sldChg>
      <pc:sldChg chg="del">
        <pc:chgData name="Bridgette Shilton" userId="c5235c5a-e8a1-4743-b9c0-63e84167f5c3" providerId="ADAL" clId="{3A64D18B-EC62-4953-A97D-7A82E0186795}" dt="2024-03-06T16:13:50.298" v="3025" actId="2696"/>
        <pc:sldMkLst>
          <pc:docMk/>
          <pc:sldMk cId="4279987575" sldId="271"/>
        </pc:sldMkLst>
      </pc:sldChg>
      <pc:sldChg chg="del">
        <pc:chgData name="Bridgette Shilton" userId="c5235c5a-e8a1-4743-b9c0-63e84167f5c3" providerId="ADAL" clId="{3A64D18B-EC62-4953-A97D-7A82E0186795}" dt="2024-03-06T15:38:17.324" v="1397" actId="2696"/>
        <pc:sldMkLst>
          <pc:docMk/>
          <pc:sldMk cId="827609250" sldId="272"/>
        </pc:sldMkLst>
      </pc:sldChg>
      <pc:sldChg chg="modSp new mod">
        <pc:chgData name="Bridgette Shilton" userId="c5235c5a-e8a1-4743-b9c0-63e84167f5c3" providerId="ADAL" clId="{3A64D18B-EC62-4953-A97D-7A82E0186795}" dt="2024-03-06T16:12:00.451" v="2863" actId="20577"/>
        <pc:sldMkLst>
          <pc:docMk/>
          <pc:sldMk cId="2198638652" sldId="272"/>
        </pc:sldMkLst>
        <pc:spChg chg="mod">
          <ac:chgData name="Bridgette Shilton" userId="c5235c5a-e8a1-4743-b9c0-63e84167f5c3" providerId="ADAL" clId="{3A64D18B-EC62-4953-A97D-7A82E0186795}" dt="2024-03-06T15:59:47.291" v="2450" actId="20577"/>
          <ac:spMkLst>
            <pc:docMk/>
            <pc:sldMk cId="2198638652" sldId="272"/>
            <ac:spMk id="2" creationId="{6E87E3D6-FE61-898B-4E21-290D364B767F}"/>
          </ac:spMkLst>
        </pc:spChg>
        <pc:spChg chg="mod">
          <ac:chgData name="Bridgette Shilton" userId="c5235c5a-e8a1-4743-b9c0-63e84167f5c3" providerId="ADAL" clId="{3A64D18B-EC62-4953-A97D-7A82E0186795}" dt="2024-03-06T16:12:00.451" v="2863" actId="20577"/>
          <ac:spMkLst>
            <pc:docMk/>
            <pc:sldMk cId="2198638652" sldId="272"/>
            <ac:spMk id="3" creationId="{3C19A964-5C08-8492-D7F9-BE0492B5D033}"/>
          </ac:spMkLst>
        </pc:spChg>
      </pc:sldChg>
      <pc:sldChg chg="new del">
        <pc:chgData name="Bridgette Shilton" userId="c5235c5a-e8a1-4743-b9c0-63e84167f5c3" providerId="ADAL" clId="{3A64D18B-EC62-4953-A97D-7A82E0186795}" dt="2024-03-06T16:17:26.266" v="3110" actId="680"/>
        <pc:sldMkLst>
          <pc:docMk/>
          <pc:sldMk cId="2679219459" sldId="273"/>
        </pc:sldMkLst>
      </pc:sldChg>
      <pc:sldChg chg="modSp new mod">
        <pc:chgData name="Bridgette Shilton" userId="c5235c5a-e8a1-4743-b9c0-63e84167f5c3" providerId="ADAL" clId="{3A64D18B-EC62-4953-A97D-7A82E0186795}" dt="2024-03-06T16:19:29.131" v="3357" actId="20577"/>
        <pc:sldMkLst>
          <pc:docMk/>
          <pc:sldMk cId="3045924792" sldId="273"/>
        </pc:sldMkLst>
        <pc:spChg chg="mod">
          <ac:chgData name="Bridgette Shilton" userId="c5235c5a-e8a1-4743-b9c0-63e84167f5c3" providerId="ADAL" clId="{3A64D18B-EC62-4953-A97D-7A82E0186795}" dt="2024-03-06T16:18:01.222" v="3168" actId="20577"/>
          <ac:spMkLst>
            <pc:docMk/>
            <pc:sldMk cId="3045924792" sldId="273"/>
            <ac:spMk id="2" creationId="{985868DA-0AF7-7BDE-11FE-3420F055A2A3}"/>
          </ac:spMkLst>
        </pc:spChg>
        <pc:spChg chg="mod">
          <ac:chgData name="Bridgette Shilton" userId="c5235c5a-e8a1-4743-b9c0-63e84167f5c3" providerId="ADAL" clId="{3A64D18B-EC62-4953-A97D-7A82E0186795}" dt="2024-03-06T16:19:29.131" v="3357" actId="20577"/>
          <ac:spMkLst>
            <pc:docMk/>
            <pc:sldMk cId="3045924792" sldId="273"/>
            <ac:spMk id="3" creationId="{517640B4-F107-CB3F-1A4E-8B18FEDB70F2}"/>
          </ac:spMkLst>
        </pc:spChg>
      </pc:sldChg>
      <pc:sldChg chg="modSp new mod">
        <pc:chgData name="Bridgette Shilton" userId="c5235c5a-e8a1-4743-b9c0-63e84167f5c3" providerId="ADAL" clId="{3A64D18B-EC62-4953-A97D-7A82E0186795}" dt="2024-03-06T16:24:11.127" v="3517" actId="113"/>
        <pc:sldMkLst>
          <pc:docMk/>
          <pc:sldMk cId="1456959564" sldId="274"/>
        </pc:sldMkLst>
        <pc:spChg chg="mod">
          <ac:chgData name="Bridgette Shilton" userId="c5235c5a-e8a1-4743-b9c0-63e84167f5c3" providerId="ADAL" clId="{3A64D18B-EC62-4953-A97D-7A82E0186795}" dt="2024-03-06T16:24:11.127" v="3517" actId="113"/>
          <ac:spMkLst>
            <pc:docMk/>
            <pc:sldMk cId="1456959564" sldId="274"/>
            <ac:spMk id="3" creationId="{CB8D82D2-BC00-B029-DC95-6FE86354209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63688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19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pic>
        <p:nvPicPr>
          <p:cNvPr id="5" name="Picture 14" descr="PowerPoint Banner Smal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5500"/>
            <a:ext cx="91440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41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395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395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18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30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875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3025"/>
            <a:ext cx="4038600" cy="4327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3025"/>
            <a:ext cx="4038600" cy="4327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810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21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528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907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198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110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3025"/>
            <a:ext cx="822960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Text here (level one)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pic>
        <p:nvPicPr>
          <p:cNvPr id="10254" name="Picture 14" descr="PowerPoint Banner Small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5500"/>
            <a:ext cx="91440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B67D2-F4B5-4276-8E34-9BA39F495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5463"/>
            <a:ext cx="8229600" cy="5462980"/>
          </a:xfrm>
        </p:spPr>
        <p:txBody>
          <a:bodyPr/>
          <a:lstStyle/>
          <a:p>
            <a:r>
              <a:rPr lang="en-GB" dirty="0"/>
              <a:t>Nottinghamshire CC</a:t>
            </a:r>
            <a:br>
              <a:rPr lang="en-GB" dirty="0"/>
            </a:br>
            <a:r>
              <a:rPr lang="en-GB" dirty="0"/>
              <a:t>Introduction to Financial Assessments</a:t>
            </a:r>
            <a:br>
              <a:rPr lang="en-GB" dirty="0"/>
            </a:br>
            <a:br>
              <a:rPr lang="en-GB" dirty="0"/>
            </a:br>
            <a:r>
              <a:rPr lang="en-GB" sz="2000" dirty="0"/>
              <a:t>presented by</a:t>
            </a:r>
            <a:br>
              <a:rPr lang="en-GB" sz="2000" dirty="0"/>
            </a:br>
            <a:br>
              <a:rPr lang="en-GB" dirty="0"/>
            </a:br>
            <a:r>
              <a:rPr lang="en-GB" dirty="0"/>
              <a:t>Adult Care Financial Services</a:t>
            </a:r>
            <a:br>
              <a:rPr lang="en-GB" dirty="0"/>
            </a:br>
            <a:r>
              <a:rPr lang="en-GB" dirty="0"/>
              <a:t>Team Manager</a:t>
            </a:r>
            <a:br>
              <a:rPr lang="en-GB" dirty="0"/>
            </a:br>
            <a:r>
              <a:rPr lang="en-GB" dirty="0"/>
              <a:t>Bridgette Shilton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372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868DA-0AF7-7BDE-11FE-3420F055A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Capital/Savings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640B4-F107-CB3F-1A4E-8B18FEDB7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Value of a person’s property if they are living at home</a:t>
            </a:r>
          </a:p>
          <a:p>
            <a:r>
              <a:rPr lang="en-GB" dirty="0"/>
              <a:t>First 12 weeks when they move into a care home on a permanent basis</a:t>
            </a:r>
          </a:p>
        </p:txBody>
      </p:sp>
    </p:spTree>
    <p:extLst>
      <p:ext uri="{BB962C8B-B14F-4D97-AF65-F5344CB8AC3E}">
        <p14:creationId xmlns:p14="http://schemas.microsoft.com/office/powerpoint/2010/main" val="3045924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D5484-A4D7-414C-9075-B8E59581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2100"/>
          </a:xfrm>
        </p:spPr>
        <p:txBody>
          <a:bodyPr/>
          <a:lstStyle/>
          <a:p>
            <a:r>
              <a:rPr lang="en-GB" dirty="0"/>
              <a:t>Allowances – Care Home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E174C-E059-4D4E-965B-3F4117F00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Personal expenses allowance (£30.15 April 2024)</a:t>
            </a:r>
          </a:p>
          <a:p>
            <a:r>
              <a:rPr lang="en-GB" dirty="0"/>
              <a:t>Savings credit disregard (£6.95)</a:t>
            </a:r>
          </a:p>
        </p:txBody>
      </p:sp>
    </p:spTree>
    <p:extLst>
      <p:ext uri="{BB962C8B-B14F-4D97-AF65-F5344CB8AC3E}">
        <p14:creationId xmlns:p14="http://schemas.microsoft.com/office/powerpoint/2010/main" val="2101930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2BFD6-ABEC-41EB-BA77-28BD728DD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Allowances – At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1B5FF-BCAA-40B3-A834-53B6F26F6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Minimum Income Guarantee – to cover day to day living expenses. Also applies to temporary care home residents. </a:t>
            </a:r>
          </a:p>
          <a:p>
            <a:r>
              <a:rPr lang="en-GB" dirty="0"/>
              <a:t>2 levels over pensionable age (£183.25) and under pensionable age (£228.70)</a:t>
            </a:r>
          </a:p>
          <a:p>
            <a:r>
              <a:rPr lang="en-GB" dirty="0"/>
              <a:t>Disability Related Expenditure Allowance (Standard £20 per week)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0527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4FBDA-0CE9-57DE-0A30-D7D6CFED0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D82D2-BC00-B029-DC95-6FE863542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	</a:t>
            </a:r>
            <a:r>
              <a:rPr lang="en-GB" sz="3600" dirty="0"/>
              <a:t>	</a:t>
            </a:r>
            <a:r>
              <a:rPr lang="en-GB" sz="3600" b="1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456959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dirty="0"/>
              <a:t>Legislation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3025"/>
            <a:ext cx="8229600" cy="4609906"/>
          </a:xfrm>
        </p:spPr>
        <p:txBody>
          <a:bodyPr/>
          <a:lstStyle/>
          <a:p>
            <a:r>
              <a:rPr lang="en-GB" altLang="en-US" dirty="0"/>
              <a:t>Care Act 2014</a:t>
            </a:r>
          </a:p>
          <a:p>
            <a:endParaRPr lang="en-GB" altLang="en-US" dirty="0"/>
          </a:p>
          <a:p>
            <a:r>
              <a:rPr lang="en-GB" altLang="en-US" dirty="0"/>
              <a:t>Department of Health Care and Support Statutory Guidance (Sections 8 &amp; 9 plus Annexes A to F)</a:t>
            </a:r>
          </a:p>
          <a:p>
            <a:endParaRPr lang="en-GB" altLang="en-US" dirty="0"/>
          </a:p>
          <a:p>
            <a:r>
              <a:rPr lang="en-GB" altLang="en-US" dirty="0"/>
              <a:t>Nottinghamshire CC policy and guidance</a:t>
            </a:r>
          </a:p>
          <a:p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FECAC-7E10-4680-A805-96693402C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Financial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20183-79A0-4734-BF82-E4CEEF48B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Long Term or Permanent Residential/Nursing Care in a care home</a:t>
            </a:r>
          </a:p>
          <a:p>
            <a:r>
              <a:rPr lang="en-GB" dirty="0"/>
              <a:t>Short-term, temporary or respite care in a care home</a:t>
            </a:r>
          </a:p>
          <a:p>
            <a:r>
              <a:rPr lang="en-GB" dirty="0"/>
              <a:t>Living at home, receiving care and support at home or accessing support in the community e.g. day services</a:t>
            </a:r>
          </a:p>
        </p:txBody>
      </p:sp>
    </p:spTree>
    <p:extLst>
      <p:ext uri="{BB962C8B-B14F-4D97-AF65-F5344CB8AC3E}">
        <p14:creationId xmlns:p14="http://schemas.microsoft.com/office/powerpoint/2010/main" val="1608436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9420E-C146-4DA4-83F4-8447CF5C7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Flat rate of fixed charges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A8815-F796-4471-BF43-5C35CADA5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3025"/>
            <a:ext cx="8229600" cy="4578381"/>
          </a:xfrm>
        </p:spPr>
        <p:txBody>
          <a:bodyPr/>
          <a:lstStyle/>
          <a:p>
            <a:r>
              <a:rPr lang="en-GB" dirty="0"/>
              <a:t>Transport to day services or temporary support in a care home</a:t>
            </a:r>
          </a:p>
          <a:p>
            <a:r>
              <a:rPr lang="en-GB" dirty="0"/>
              <a:t>Meals at home and meals at day services</a:t>
            </a:r>
          </a:p>
          <a:p>
            <a:r>
              <a:rPr lang="en-GB" dirty="0"/>
              <a:t>Brokerage for self-funders</a:t>
            </a:r>
          </a:p>
          <a:p>
            <a:r>
              <a:rPr lang="en-GB" dirty="0"/>
              <a:t>Universal Deferred Payment Scheme</a:t>
            </a:r>
          </a:p>
          <a:p>
            <a:r>
              <a:rPr lang="en-GB" dirty="0"/>
              <a:t>Appointee and Deputyship fees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798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45A1E-52B8-43F9-ADF7-98C9B32C6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free?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B5D54-6D8A-43F3-B2AC-2585FAD42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NHS Continuing Health Care. </a:t>
            </a:r>
          </a:p>
          <a:p>
            <a:r>
              <a:rPr lang="en-GB" sz="2800" dirty="0"/>
              <a:t>Care and support assessment of need and care planning</a:t>
            </a:r>
          </a:p>
          <a:p>
            <a:r>
              <a:rPr lang="en-GB" sz="2800" dirty="0"/>
              <a:t>Intermediate care including reablement for </a:t>
            </a:r>
            <a:r>
              <a:rPr lang="en-GB" sz="2800" b="1" dirty="0"/>
              <a:t>UP</a:t>
            </a:r>
            <a:r>
              <a:rPr lang="en-GB" sz="2800" dirty="0"/>
              <a:t> to 6 weeks </a:t>
            </a:r>
          </a:p>
          <a:p>
            <a:r>
              <a:rPr lang="en-GB" sz="2800" dirty="0"/>
              <a:t>Community equipment, minor adaptations under £1000</a:t>
            </a:r>
          </a:p>
          <a:p>
            <a:r>
              <a:rPr lang="en-GB" sz="2800" dirty="0"/>
              <a:t>Support provided under S117 Aftercare, and people with CJD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199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B6C65-EA1E-47DA-B1D2-5AF53F074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42718"/>
          </a:xfrm>
        </p:spPr>
        <p:txBody>
          <a:bodyPr/>
          <a:lstStyle/>
          <a:p>
            <a:r>
              <a:rPr lang="en-GB" dirty="0"/>
              <a:t>Income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074EF-7C27-4FD5-BBFF-B2927CDD4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9675"/>
            <a:ext cx="8229600" cy="4648200"/>
          </a:xfrm>
        </p:spPr>
        <p:txBody>
          <a:bodyPr/>
          <a:lstStyle/>
          <a:p>
            <a:r>
              <a:rPr lang="en-GB" dirty="0"/>
              <a:t>Most income is taken into account in full</a:t>
            </a:r>
          </a:p>
          <a:p>
            <a:pPr marL="0" indent="0">
              <a:buNone/>
            </a:pPr>
            <a:r>
              <a:rPr lang="en-GB" b="1" dirty="0"/>
              <a:t>Except</a:t>
            </a:r>
          </a:p>
          <a:p>
            <a:r>
              <a:rPr lang="en-GB" dirty="0"/>
              <a:t>Earnings, including retainers, holiday pay</a:t>
            </a:r>
          </a:p>
          <a:p>
            <a:r>
              <a:rPr lang="en-GB" dirty="0"/>
              <a:t>Mobility component of DLA and PIP</a:t>
            </a:r>
          </a:p>
          <a:p>
            <a:r>
              <a:rPr lang="en-GB" dirty="0"/>
              <a:t>Child Maintenance Payments, Child Benefit &amp; Child Tax Credit </a:t>
            </a:r>
          </a:p>
          <a:p>
            <a:r>
              <a:rPr lang="en-GB" dirty="0"/>
              <a:t>War veterans’ payments except Constant Attendance Allowance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373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7E3D6-FE61-898B-4E21-290D364B7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Income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9A964-5C08-8492-D7F9-BE0492B5D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Savings credit disregarded in full for people living at home.</a:t>
            </a:r>
          </a:p>
          <a:p>
            <a:r>
              <a:rPr lang="en-GB" dirty="0"/>
              <a:t>Regular charitable and voluntary payments received</a:t>
            </a:r>
          </a:p>
          <a:p>
            <a:r>
              <a:rPr lang="en-GB" dirty="0"/>
              <a:t>Payments from a number of trusts and funds. </a:t>
            </a:r>
            <a:r>
              <a:rPr lang="en-GB" dirty="0" err="1"/>
              <a:t>E.g</a:t>
            </a:r>
            <a:r>
              <a:rPr lang="en-GB" dirty="0"/>
              <a:t> Macfarlane Trust. We Love Manchester Emergency Fund</a:t>
            </a:r>
          </a:p>
        </p:txBody>
      </p:sp>
    </p:spTree>
    <p:extLst>
      <p:ext uri="{BB962C8B-B14F-4D97-AF65-F5344CB8AC3E}">
        <p14:creationId xmlns:p14="http://schemas.microsoft.com/office/powerpoint/2010/main" val="2198638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EDE58-3E9B-4784-8185-D753E3614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Income – Partially disregarded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3C91A-5788-4AC1-B704-56EAD2C95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War Widows, War Widowers Pensions &amp; War Disablement</a:t>
            </a:r>
          </a:p>
        </p:txBody>
      </p:sp>
    </p:spTree>
    <p:extLst>
      <p:ext uri="{BB962C8B-B14F-4D97-AF65-F5344CB8AC3E}">
        <p14:creationId xmlns:p14="http://schemas.microsoft.com/office/powerpoint/2010/main" val="330877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97DC8-5D0B-473D-A02D-5C75FA2ED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Capital/Savings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596C9-6653-407F-928E-F926BED49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Up to £14,250 is ignored (Lower Limit).</a:t>
            </a:r>
          </a:p>
          <a:p>
            <a:r>
              <a:rPr lang="en-GB" dirty="0"/>
              <a:t>£23,250 – full cost payable (Higher Limit)</a:t>
            </a:r>
          </a:p>
          <a:p>
            <a:r>
              <a:rPr lang="en-GB" dirty="0"/>
              <a:t>Tariff income of £1 per £250 between higher and lower limit. </a:t>
            </a:r>
            <a:r>
              <a:rPr lang="en-GB" dirty="0" err="1"/>
              <a:t>E.g</a:t>
            </a:r>
            <a:r>
              <a:rPr lang="en-GB" dirty="0"/>
              <a:t> £15,000 £3 tariff income included in financial assessment.</a:t>
            </a:r>
          </a:p>
          <a:p>
            <a:r>
              <a:rPr lang="en-GB" dirty="0"/>
              <a:t>Certain investment bonds with life assured are disregarded</a:t>
            </a:r>
          </a:p>
        </p:txBody>
      </p:sp>
    </p:spTree>
    <p:extLst>
      <p:ext uri="{BB962C8B-B14F-4D97-AF65-F5344CB8AC3E}">
        <p14:creationId xmlns:p14="http://schemas.microsoft.com/office/powerpoint/2010/main" val="252886121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6e5a37bb-a961-4e4f-baae-2798a2245f30}" enabled="0" method="" siteId="{6e5a37bb-a961-4e4f-baae-2798a2245f3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1075</TotalTime>
  <Words>434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Arial Black</vt:lpstr>
      <vt:lpstr>Custom Design</vt:lpstr>
      <vt:lpstr>Nottinghamshire CC Introduction to Financial Assessments  presented by  Adult Care Financial Services Team Manager Bridgette Shilton </vt:lpstr>
      <vt:lpstr>Legislation</vt:lpstr>
      <vt:lpstr>Financial Assessments</vt:lpstr>
      <vt:lpstr>Flat rate of fixed charges</vt:lpstr>
      <vt:lpstr>What is free?</vt:lpstr>
      <vt:lpstr>Income</vt:lpstr>
      <vt:lpstr>Income (continued)</vt:lpstr>
      <vt:lpstr>Income – Partially disregarded</vt:lpstr>
      <vt:lpstr>Capital/Savings</vt:lpstr>
      <vt:lpstr>Capital/Savings</vt:lpstr>
      <vt:lpstr>Allowances – Care Home </vt:lpstr>
      <vt:lpstr>Allowances – At home</vt:lpstr>
      <vt:lpstr>PowerPoint Presentation</vt:lpstr>
    </vt:vector>
  </TitlesOfParts>
  <Company>NCC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subject>Information and Communications</dc:subject>
  <dc:creator>Scarlet McCourt</dc:creator>
  <cp:lastModifiedBy>Bridgette Shilton</cp:lastModifiedBy>
  <cp:revision>42</cp:revision>
  <dcterms:created xsi:type="dcterms:W3CDTF">2017-07-03T13:03:55Z</dcterms:created>
  <dcterms:modified xsi:type="dcterms:W3CDTF">2024-03-06T16:24:19Z</dcterms:modified>
</cp:coreProperties>
</file>