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0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9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arershubinfo@carersfederation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2E04DA30-6771-4846-6E2B-0D75E5522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" r="-1" b="-1"/>
          <a:stretch/>
        </p:blipFill>
        <p:spPr>
          <a:xfrm>
            <a:off x="314454" y="895355"/>
            <a:ext cx="10177735" cy="50672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C21BC97-0D08-67D3-B7F0-BC3A2B1F8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5560042"/>
            <a:ext cx="8271879" cy="5423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 </a:t>
            </a:r>
            <a:endParaRPr lang="en-GB"/>
          </a:p>
          <a:p>
            <a:pPr algn="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2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56A1-A665-2FE5-B677-3EF1836D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6" y="372862"/>
            <a:ext cx="10625229" cy="133165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Carers hub Service provision for unpaid carers</a:t>
            </a:r>
            <a:br>
              <a:rPr lang="en-GB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A977-7755-CE8B-5DE5-092BDCDA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94" y="1411551"/>
            <a:ext cx="10625231" cy="5264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Provides a bespoke service to unpaid carers within Nottingham City and Nottinghamshire County, the following services are offered: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Undertake an assessment of carers needs (statutory on behalf of Nottingham City)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Over the phone, online chat, e-mail and face to face 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Home visits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Carers groups within both City and County with an option of online groups (with guest speakers attending)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Identify local community wellbeing opportunities for Carers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Connecting to other services, making referrals and support to attend groups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Support in accessing respite for the cared for person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8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56A1-A665-2FE5-B677-3EF1836D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8" y="560148"/>
            <a:ext cx="10625229" cy="133165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Carers hub Service provision for unpaid carers</a:t>
            </a:r>
            <a:br>
              <a:rPr lang="en-GB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A977-7755-CE8B-5DE5-092BDCDA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96" y="1704513"/>
            <a:ext cx="10625231" cy="5264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Information, advice and support re caring roles and condition specific including access to relevant training to support their caring role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Supporting carers with future and emergency planning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Supporting carers after their caring role has ended or changed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Advocating for carers who feel they don’t have a voice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Offer bespoke training to carers from 18 plus  (currently offering 30 free online safeguarding training packages for carers, including level 3 advocacy courses)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Specific support for young adult carers including groups, access to education, employment and training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49038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C194-2494-0A45-16E2-787C5209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713" y="189347"/>
            <a:ext cx="10625229" cy="1147053"/>
          </a:xfrm>
        </p:spPr>
        <p:txBody>
          <a:bodyPr>
            <a:normAutofit/>
          </a:bodyPr>
          <a:lstStyle/>
          <a:p>
            <a:r>
              <a:rPr lang="en-GB" sz="2500" b="1" dirty="0">
                <a:solidFill>
                  <a:schemeClr val="accent6">
                    <a:lumMod val="75000"/>
                  </a:schemeClr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Carers</a:t>
            </a:r>
            <a:r>
              <a:rPr lang="en-GB" sz="2500" b="1" dirty="0">
                <a:solidFill>
                  <a:schemeClr val="accent6">
                    <a:lumMod val="75000"/>
                  </a:schemeClr>
                </a:solidFill>
                <a:highlight>
                  <a:srgbClr val="C0C0C0"/>
                </a:highlight>
                <a:latin typeface="Arial Nova" panose="020B0504020202020204" pitchFamily="34" charset="0"/>
              </a:rPr>
              <a:t> Hub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0CCC3-E224-E819-7273-B52014EE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46" y="1875161"/>
            <a:ext cx="10620855" cy="457315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Call us on: </a:t>
            </a:r>
            <a:r>
              <a:rPr lang="en-GB" sz="2400" dirty="0"/>
              <a:t>0808 802 1777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Email: </a:t>
            </a:r>
            <a:r>
              <a:rPr lang="en-GB" sz="2400" dirty="0">
                <a:hlinkClick r:id="rId2"/>
              </a:rPr>
              <a:t>carershubinfo@carersfederation.co.uk</a:t>
            </a: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WhatsApp or Text: </a:t>
            </a:r>
            <a:r>
              <a:rPr lang="en-GB" sz="2400" dirty="0"/>
              <a:t>07814678460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Chatbox: </a:t>
            </a:r>
            <a:r>
              <a:rPr lang="en-GB" sz="2400" dirty="0"/>
              <a:t>Available on our website carershub.carersfederation.co.uk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Office hours: </a:t>
            </a:r>
            <a:r>
              <a:rPr lang="en-GB" sz="2400" dirty="0"/>
              <a:t>9am-5pm Monday to Friday.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Address</a:t>
            </a:r>
            <a:r>
              <a:rPr lang="en-GB" sz="2400" dirty="0"/>
              <a:t>: Carers Hub Service, Carers Federation Christopher Cargill House, 21-23 Pelham Road  Nottingham, NG5 1AP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Facebook</a:t>
            </a:r>
            <a:r>
              <a:rPr lang="en-GB" sz="2400" dirty="0"/>
              <a:t>- search Carers Federation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X</a:t>
            </a:r>
            <a:r>
              <a:rPr lang="en-GB" sz="2400" dirty="0"/>
              <a:t>( formerly twitter)- @carersfednews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/>
              <a:t>LinkedIn</a:t>
            </a:r>
            <a:r>
              <a:rPr lang="en-GB" sz="2400" dirty="0"/>
              <a:t>- Carers Federation </a:t>
            </a:r>
          </a:p>
        </p:txBody>
      </p:sp>
    </p:spTree>
    <p:extLst>
      <p:ext uri="{BB962C8B-B14F-4D97-AF65-F5344CB8AC3E}">
        <p14:creationId xmlns:p14="http://schemas.microsoft.com/office/powerpoint/2010/main" val="4019878855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287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Nova</vt:lpstr>
      <vt:lpstr>Grandview</vt:lpstr>
      <vt:lpstr>Grandview Display</vt:lpstr>
      <vt:lpstr>Wingdings</vt:lpstr>
      <vt:lpstr>CitationVTI</vt:lpstr>
      <vt:lpstr>PowerPoint Presentation</vt:lpstr>
      <vt:lpstr>Carers hub Service provision for unpaid carers  </vt:lpstr>
      <vt:lpstr>Carers hub Service provision for unpaid carers  </vt:lpstr>
      <vt:lpstr>Carers Hub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Rosaleen Lynch</dc:creator>
  <cp:lastModifiedBy>N Sykes</cp:lastModifiedBy>
  <cp:revision>13</cp:revision>
  <dcterms:created xsi:type="dcterms:W3CDTF">2023-11-21T17:23:20Z</dcterms:created>
  <dcterms:modified xsi:type="dcterms:W3CDTF">2023-11-23T13:19:13Z</dcterms:modified>
</cp:coreProperties>
</file>